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761A-7187-41A8-B43B-6635C2E36EBF}" type="datetimeFigureOut">
              <a:rPr lang="en-US" smtClean="0"/>
              <a:t>4/21/2025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A870-6F33-4370-8215-15CAE2879956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7" name="Picture 3" descr="E:\123\New folder\New folder\صفحه او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14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E:\123\New folder\صفحه د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E:\123\New folder\صفحه سو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E:\123\New folder\صفحه چهار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E:\123\New folder\صفحه پنج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E:\123\New folder\صفحه شش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E:\123\New folder\صفحه هف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E:\123\New folder\صفحه هشت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daneshjo</dc:creator>
  <cp:lastModifiedBy>daneshjo</cp:lastModifiedBy>
  <cp:revision>4</cp:revision>
  <dcterms:created xsi:type="dcterms:W3CDTF">2025-04-20T22:14:50Z</dcterms:created>
  <dcterms:modified xsi:type="dcterms:W3CDTF">2025-04-20T22:52:53Z</dcterms:modified>
</cp:coreProperties>
</file>