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58" r:id="rId5"/>
    <p:sldId id="257" r:id="rId6"/>
    <p:sldId id="261" r:id="rId7"/>
    <p:sldId id="267" r:id="rId8"/>
    <p:sldId id="266" r:id="rId9"/>
    <p:sldId id="265" r:id="rId10"/>
    <p:sldId id="264" r:id="rId11"/>
    <p:sldId id="263" r:id="rId12"/>
    <p:sldId id="262" r:id="rId13"/>
    <p:sldId id="270" r:id="rId14"/>
    <p:sldId id="269" r:id="rId15"/>
    <p:sldId id="273" r:id="rId16"/>
    <p:sldId id="272" r:id="rId17"/>
    <p:sldId id="275" r:id="rId18"/>
    <p:sldId id="274" r:id="rId19"/>
    <p:sldId id="271" r:id="rId20"/>
    <p:sldId id="279" r:id="rId21"/>
    <p:sldId id="268" r:id="rId22"/>
    <p:sldId id="282" r:id="rId23"/>
    <p:sldId id="281" r:id="rId24"/>
    <p:sldId id="278" r:id="rId25"/>
    <p:sldId id="280" r:id="rId26"/>
    <p:sldId id="277" r:id="rId27"/>
    <p:sldId id="276" r:id="rId28"/>
    <p:sldId id="285" r:id="rId29"/>
    <p:sldId id="284" r:id="rId30"/>
    <p:sldId id="290" r:id="rId31"/>
    <p:sldId id="289" r:id="rId32"/>
    <p:sldId id="288" r:id="rId33"/>
    <p:sldId id="287" r:id="rId34"/>
    <p:sldId id="286" r:id="rId35"/>
    <p:sldId id="283" r:id="rId36"/>
    <p:sldId id="293" r:id="rId37"/>
    <p:sldId id="292" r:id="rId38"/>
    <p:sldId id="297" r:id="rId39"/>
    <p:sldId id="296" r:id="rId40"/>
    <p:sldId id="295" r:id="rId41"/>
    <p:sldId id="294" r:id="rId42"/>
    <p:sldId id="291" r:id="rId43"/>
    <p:sldId id="298" r:id="rId44"/>
    <p:sldId id="301" r:id="rId45"/>
    <p:sldId id="306" r:id="rId46"/>
    <p:sldId id="305" r:id="rId47"/>
    <p:sldId id="303" r:id="rId48"/>
    <p:sldId id="304" r:id="rId49"/>
    <p:sldId id="302" r:id="rId50"/>
    <p:sldId id="300" r:id="rId51"/>
    <p:sldId id="299" r:id="rId52"/>
    <p:sldId id="307" r:id="rId53"/>
    <p:sldId id="311" r:id="rId54"/>
    <p:sldId id="310" r:id="rId55"/>
    <p:sldId id="316" r:id="rId56"/>
    <p:sldId id="315" r:id="rId57"/>
    <p:sldId id="314" r:id="rId58"/>
    <p:sldId id="313" r:id="rId59"/>
    <p:sldId id="309" r:id="rId60"/>
    <p:sldId id="312" r:id="rId61"/>
    <p:sldId id="308" r:id="rId62"/>
    <p:sldId id="321" r:id="rId63"/>
    <p:sldId id="320" r:id="rId64"/>
    <p:sldId id="319" r:id="rId65"/>
    <p:sldId id="318" r:id="rId66"/>
    <p:sldId id="317" r:id="rId67"/>
    <p:sldId id="322" r:id="rId68"/>
    <p:sldId id="327" r:id="rId69"/>
    <p:sldId id="326" r:id="rId70"/>
    <p:sldId id="325" r:id="rId71"/>
    <p:sldId id="324" r:id="rId72"/>
    <p:sldId id="332" r:id="rId73"/>
    <p:sldId id="331" r:id="rId74"/>
    <p:sldId id="330" r:id="rId75"/>
    <p:sldId id="329" r:id="rId76"/>
    <p:sldId id="336" r:id="rId77"/>
    <p:sldId id="335" r:id="rId78"/>
    <p:sldId id="334" r:id="rId79"/>
    <p:sldId id="337" r:id="rId80"/>
    <p:sldId id="333" r:id="rId81"/>
    <p:sldId id="328" r:id="rId82"/>
    <p:sldId id="340" r:id="rId83"/>
    <p:sldId id="339" r:id="rId84"/>
    <p:sldId id="342" r:id="rId85"/>
    <p:sldId id="338" r:id="rId86"/>
    <p:sldId id="341" r:id="rId87"/>
    <p:sldId id="348" r:id="rId88"/>
    <p:sldId id="347" r:id="rId89"/>
    <p:sldId id="346" r:id="rId90"/>
    <p:sldId id="345" r:id="rId91"/>
    <p:sldId id="344" r:id="rId92"/>
    <p:sldId id="343" r:id="rId93"/>
    <p:sldId id="323" r:id="rId94"/>
    <p:sldId id="353" r:id="rId95"/>
    <p:sldId id="352" r:id="rId96"/>
    <p:sldId id="351" r:id="rId97"/>
    <p:sldId id="350" r:id="rId98"/>
    <p:sldId id="349" r:id="rId99"/>
    <p:sldId id="358" r:id="rId100"/>
    <p:sldId id="357" r:id="rId101"/>
    <p:sldId id="363" r:id="rId102"/>
    <p:sldId id="362" r:id="rId103"/>
    <p:sldId id="361" r:id="rId104"/>
    <p:sldId id="360" r:id="rId105"/>
    <p:sldId id="356" r:id="rId106"/>
    <p:sldId id="359" r:id="rId107"/>
    <p:sldId id="355" r:id="rId108"/>
    <p:sldId id="354" r:id="rId109"/>
    <p:sldId id="366" r:id="rId110"/>
    <p:sldId id="365" r:id="rId111"/>
    <p:sldId id="371" r:id="rId112"/>
    <p:sldId id="370" r:id="rId113"/>
    <p:sldId id="369" r:id="rId114"/>
    <p:sldId id="368" r:id="rId115"/>
    <p:sldId id="367" r:id="rId116"/>
    <p:sldId id="375" r:id="rId117"/>
    <p:sldId id="374" r:id="rId118"/>
    <p:sldId id="373" r:id="rId119"/>
    <p:sldId id="372" r:id="rId120"/>
    <p:sldId id="364" r:id="rId121"/>
    <p:sldId id="378" r:id="rId122"/>
    <p:sldId id="383" r:id="rId123"/>
    <p:sldId id="382" r:id="rId124"/>
    <p:sldId id="381" r:id="rId125"/>
    <p:sldId id="380" r:id="rId126"/>
    <p:sldId id="379" r:id="rId127"/>
    <p:sldId id="377" r:id="rId128"/>
    <p:sldId id="376" r:id="rId129"/>
    <p:sldId id="386" r:id="rId130"/>
    <p:sldId id="385" r:id="rId131"/>
    <p:sldId id="384" r:id="rId132"/>
    <p:sldId id="389" r:id="rId133"/>
    <p:sldId id="388" r:id="rId134"/>
    <p:sldId id="395" r:id="rId135"/>
    <p:sldId id="394" r:id="rId136"/>
    <p:sldId id="393" r:id="rId137"/>
    <p:sldId id="392" r:id="rId138"/>
    <p:sldId id="400" r:id="rId139"/>
    <p:sldId id="399" r:id="rId140"/>
    <p:sldId id="398" r:id="rId141"/>
    <p:sldId id="397" r:id="rId142"/>
    <p:sldId id="396" r:id="rId143"/>
    <p:sldId id="391" r:id="rId144"/>
    <p:sldId id="390" r:id="rId145"/>
    <p:sldId id="387" r:id="rId1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1BED-395B-4C2A-B1C6-89F912A9E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D2B79-9DE3-4609-ACE4-A030DECB6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43C64-E3D0-49C6-9A0B-AF49A1F0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8E66-9E83-48DF-AAD6-825E3F3D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AB64-451D-4CC7-9891-7D6E4678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3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D617-1C15-4E5A-99C2-26718F7E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7AE4C-61CB-475A-A730-0DB20206D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2AA-3FA8-4823-B73B-4DBA5B25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07FBC-86C8-4F56-9BDF-A508B218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F18F-81AC-41E4-8C03-5BE4A2AE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9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BE24C-2D90-440F-ADEC-EECD44759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5C903-A406-4509-9556-095C58DC0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E7A73-B5B4-4349-A15E-9DC5EB95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C7433-BB4A-492D-8506-45990DB6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4B984-3418-4D20-820C-6908FDE9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5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E25-3562-4221-B498-91F3DFBB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C1310-A836-486F-9995-DB811BC9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EAA0F-7B1A-4538-A296-4BC3D868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3439-BC55-4A0E-9303-3B88AF56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294C6-C74A-49D0-BC53-429672AC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7C608-D974-4AA5-AEA4-79F268A1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23841-8D25-4A0D-954E-0F5D57832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82DC-D3E0-4825-AEA9-502101F7E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C6B5B-33DE-4280-921B-96C0CE8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18D64-0908-42A6-A121-98973216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7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BDC4-10EA-4448-99C8-CE444C13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1A52-B258-4EE0-A17B-3E0B308A4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DF204-3DC0-41B4-B781-F84AC7D1B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16C1E-7572-4FEF-9583-D82301C9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925A0-4211-4E23-90E2-4404D081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E167E-4783-4939-8576-9F5FBA5D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ADCA-647A-48B3-9CD6-A70F8720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B5CC-38FE-44FF-A5C2-F12E40075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CEB2E-CD1B-424C-B6C6-1757B4173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3A78C-DEF7-4B42-BA70-A85A458E7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FF49C-504E-45E5-B896-7ADB32CB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40CD1-6BF9-4F4D-B596-DEB03D0E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8BC67-59DA-49A7-91A1-E03A9837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DFE04-2CA2-4157-ABDD-FE9408A8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BEC8-A331-4FA6-A7F1-71498B0F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A02F9-AA61-40E4-B2E6-525CB3AA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655EC-5EF5-457B-A0A6-E55B8F1C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683C3-2288-4368-A41A-5CF79D70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4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B02BF-8A5C-42D2-B567-87B173FC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18A97-5B9D-4C36-9563-A5ABEB10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7AC8C-0D8F-4D8C-A6F5-A1C0B83D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E0E6-6D24-4793-A485-196D6ACE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7A64F-207E-4FD1-97E8-1231444A3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8A405-2C19-4F17-AFC3-FA703B539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737C3-9C02-4BD2-A649-CA58AC5E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E28C3-64F4-4818-B690-4510EAB7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22151-BD80-4DBF-97E9-30860273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67B5A-057C-4B65-8EAB-5E7CB119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99CD8-2D33-4152-82BC-37BC99E7E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A47DC-B623-450F-99E4-E7158031D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55F24-8F62-463A-A7F5-FEBC64CC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9A64A-F3C4-4556-830C-84169A7B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714A7-24D6-4777-B3AB-BE00E63B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4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D7C995-9120-4516-8F64-E1EEFD0D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7870D-180C-4D22-8135-E76DC86F6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EEE18-E7FF-4AE9-A76C-E37403C0C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BB6B-ECAC-4B25-B7A4-683E888F997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FF4DF-A498-49BA-A990-D1AB79565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AE0C-983F-4D67-BACB-486AC1B42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E6BDA-DC50-44DA-B063-DEF7638B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002"/>
            <a:ext cx="12192000" cy="62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93C08-41E8-4ACD-B834-AAF9F3AF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35"/>
            <a:ext cx="12192000" cy="67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96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84E66-301F-42C8-AC02-9C77BC73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53"/>
            <a:ext cx="12192000" cy="66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6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9AE5C-3B53-4951-AC89-42A12021B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00"/>
            <a:ext cx="12192000" cy="66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5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59F78-DC66-46FE-BE7C-ADE539C0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76"/>
            <a:ext cx="12192000" cy="66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0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690A3-2285-46DA-AF0F-02416CCC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29"/>
            <a:ext cx="12192000" cy="66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81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AB4D4-C284-4A52-A561-FE99D017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41"/>
            <a:ext cx="12192000" cy="66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78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0000A-E5E3-4ABF-A533-55A17A3A5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1"/>
            <a:ext cx="12192000" cy="6664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DD578-64D9-452A-BA57-D10C15124A69}"/>
              </a:ext>
            </a:extLst>
          </p:cNvPr>
          <p:cNvSpPr txBox="1"/>
          <p:nvPr/>
        </p:nvSpPr>
        <p:spPr>
          <a:xfrm>
            <a:off x="381740" y="5228947"/>
            <a:ext cx="490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چون عملکرد فیوز در حد میلی ثانیه است و عملکرد برقگیر محافظتی در حد میکرو ثانیه است پس ابتدا برقگیر در صاعقه ها عمل می کند سپس در صورت مشکل دار شدن برقگیر فیوز عمل خواهد کرد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45673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ABE21-2492-4B36-824C-7E5DBB2E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5"/>
            <a:ext cx="12192000" cy="67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98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3BA4C-4DB0-4A51-97A9-367876666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930" y="0"/>
            <a:ext cx="65821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F8F98-6D1D-4C0C-85E5-E23E5C3D3088}"/>
              </a:ext>
            </a:extLst>
          </p:cNvPr>
          <p:cNvSpPr txBox="1"/>
          <p:nvPr/>
        </p:nvSpPr>
        <p:spPr>
          <a:xfrm>
            <a:off x="514905" y="2974019"/>
            <a:ext cx="381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هر زمان که دچار مشکل شود اندیکاتور قرمز میشود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8B9A5-9842-4D9C-9A84-BD9EAA983CE9}"/>
              </a:ext>
            </a:extLst>
          </p:cNvPr>
          <p:cNvSpPr txBox="1"/>
          <p:nvPr/>
        </p:nvSpPr>
        <p:spPr>
          <a:xfrm>
            <a:off x="674703" y="445434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نشان می دهد که پس از مشکل تبدیل به اتصال کوتاه می 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D1FCB-0A95-4267-948D-F3D1D0502EA8}"/>
              </a:ext>
            </a:extLst>
          </p:cNvPr>
          <p:cNvSpPr txBox="1"/>
          <p:nvPr/>
        </p:nvSpPr>
        <p:spPr>
          <a:xfrm>
            <a:off x="9005330" y="2881686"/>
            <a:ext cx="999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کلاس برقگیر محافظتی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13379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74C60-459F-4346-95AA-1A78F883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79"/>
            <a:ext cx="12192000" cy="6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22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42218-C0D8-4EC7-B266-2081B890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01"/>
            <a:ext cx="12192000" cy="65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D7812-A2CB-4B9F-8529-5AE7B524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94"/>
            <a:ext cx="12192000" cy="66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57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982FA-6A22-4B5D-85F7-83CD2DC5A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82"/>
            <a:ext cx="12192000" cy="63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459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7C7B-E9AD-40FD-BBD6-450734150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277"/>
            <a:ext cx="12192000" cy="63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082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5A240-BCA6-467F-A879-B0EFCA0B6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83"/>
            <a:ext cx="12192000" cy="670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16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CC171-9FD0-4852-A613-3460904E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2"/>
            <a:ext cx="12192000" cy="672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5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0A71CA-5D16-4629-9033-FE951680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31"/>
            <a:ext cx="12192000" cy="67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124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7C2B2-ECE6-4B0A-B0A6-221CAAEE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30"/>
            <a:ext cx="12192000" cy="665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107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05B01C-6DD9-4DCE-A6DD-122DC926E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292"/>
            <a:ext cx="12192000" cy="6347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370EF-8765-490D-AA1C-2ED4A78AACC6}"/>
              </a:ext>
            </a:extLst>
          </p:cNvPr>
          <p:cNvSpPr txBox="1"/>
          <p:nvPr/>
        </p:nvSpPr>
        <p:spPr>
          <a:xfrm>
            <a:off x="8771138" y="3244334"/>
            <a:ext cx="1012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قربانی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6D89A-9FCE-4C39-97BF-675847B81D50}"/>
              </a:ext>
            </a:extLst>
          </p:cNvPr>
          <p:cNvSpPr txBox="1"/>
          <p:nvPr/>
        </p:nvSpPr>
        <p:spPr>
          <a:xfrm>
            <a:off x="6027937" y="5477523"/>
            <a:ext cx="15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مهاجم ها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D97B3-AE0B-443B-B8CD-DF028E8A5F09}"/>
              </a:ext>
            </a:extLst>
          </p:cNvPr>
          <p:cNvSpPr txBox="1"/>
          <p:nvPr/>
        </p:nvSpPr>
        <p:spPr>
          <a:xfrm>
            <a:off x="408373" y="6027938"/>
            <a:ext cx="1074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باید کاری کرد که تا جای ممکن مهاجمین کنترل شوند و میدان های مغناطیسی کنترل شده و همچنین قربانی ها را نیز حفاظت کرد و برای آنها ساختاری در نظر گرفت که بالاترین مقدار تضعیف میدان مغناطیسی را داشته باشد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916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77D1A6-5CDF-4E12-90DF-B8366FB18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82"/>
            <a:ext cx="12192000" cy="6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853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FA809-2261-4FCE-9450-CD62C7A47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09" y="895666"/>
            <a:ext cx="8952381" cy="5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868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9C40C-0641-4E1B-BD8E-65418092A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3"/>
            <a:ext cx="12192000" cy="67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07184-A50F-42CD-9DE5-13FD5CB4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34"/>
            <a:ext cx="12192000" cy="67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025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E9BA9-51E2-4FA3-9221-2216F64DA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"/>
            <a:ext cx="12192000" cy="66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5930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AE3352-56A4-4AEE-9388-834FB04C7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17"/>
            <a:ext cx="12192000" cy="6651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60F56-83D6-47D2-8B2D-C768AB90E882}"/>
              </a:ext>
            </a:extLst>
          </p:cNvPr>
          <p:cNvSpPr txBox="1"/>
          <p:nvPr/>
        </p:nvSpPr>
        <p:spPr>
          <a:xfrm>
            <a:off x="7483876" y="2219417"/>
            <a:ext cx="3790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در این حالت همانگونه که مشخص است در کل ساختمان میدان الکترومغناطیسی وجود دارد که برای تجهیزات الکتریکی مضر است و باعث تداخل می گردد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31768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BF934-B18C-4CC2-956F-C10BA33B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43"/>
            <a:ext cx="12192000" cy="6706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21BA3-1BE9-4EA2-88F7-C34B17D2B27E}"/>
              </a:ext>
            </a:extLst>
          </p:cNvPr>
          <p:cNvSpPr txBox="1"/>
          <p:nvPr/>
        </p:nvSpPr>
        <p:spPr>
          <a:xfrm>
            <a:off x="10892901" y="4208016"/>
            <a:ext cx="143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بسیار مهم:</a:t>
            </a:r>
            <a:endParaRPr lang="en-US" dirty="0">
              <a:cs typeface="B Nazanin" panose="00000400000000000000" pitchFamily="2" charset="-78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A9103D-E9D8-4CD9-999C-26EF88FBC2D8}"/>
              </a:ext>
            </a:extLst>
          </p:cNvPr>
          <p:cNvCxnSpPr/>
          <p:nvPr/>
        </p:nvCxnSpPr>
        <p:spPr>
          <a:xfrm flipH="1">
            <a:off x="8859915" y="5566299"/>
            <a:ext cx="1615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619B1A-BF77-4ADE-AD53-B445F599D7BB}"/>
              </a:ext>
            </a:extLst>
          </p:cNvPr>
          <p:cNvCxnSpPr/>
          <p:nvPr/>
        </p:nvCxnSpPr>
        <p:spPr>
          <a:xfrm flipH="1">
            <a:off x="7022237" y="5575177"/>
            <a:ext cx="443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A6B29D-65BF-494C-8E59-11379945B553}"/>
              </a:ext>
            </a:extLst>
          </p:cNvPr>
          <p:cNvCxnSpPr/>
          <p:nvPr/>
        </p:nvCxnSpPr>
        <p:spPr>
          <a:xfrm flipH="1">
            <a:off x="10892901" y="5956917"/>
            <a:ext cx="8078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8573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D61B1-38F2-4890-B5C6-5B09DFF96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47"/>
            <a:ext cx="12192000" cy="67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110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D170C-96DF-473E-B458-EC20B2EEB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80"/>
            <a:ext cx="12192000" cy="66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1421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816FF-D966-4170-9C71-A9A3C039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93"/>
            <a:ext cx="12192000" cy="670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40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BD234-83C8-44A0-B847-C1CCD297F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32"/>
            <a:ext cx="12192000" cy="668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727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442CC-42BE-494A-8A6C-C63F75E38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30"/>
            <a:ext cx="12192000" cy="66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17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A7269-8711-4CCC-A054-224E38777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44"/>
            <a:ext cx="12192000" cy="66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169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BFE65-EB3E-4D35-9D3F-B94AAB5F1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75"/>
            <a:ext cx="12192000" cy="67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6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340E8-D12A-452B-95A5-0C7016C4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94"/>
            <a:ext cx="12192000" cy="63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21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FD9D8-78F0-494E-9476-7610A4D2D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660AC-B101-43D4-94C8-01C07405D4A7}"/>
              </a:ext>
            </a:extLst>
          </p:cNvPr>
          <p:cNvSpPr txBox="1"/>
          <p:nvPr/>
        </p:nvSpPr>
        <p:spPr>
          <a:xfrm>
            <a:off x="9836458" y="1677880"/>
            <a:ext cx="18110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به دلیل ایجاد مسیر کم امپدانس تر باید توسط هادی به یکدیگر متصل شوند و اتصال الکتریکی به وجود بیاید علی رغم اتصال مکانیکی که وجود دارد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522780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D23FD-4109-4DCA-8450-857CFCA8B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18"/>
            <a:ext cx="12192000" cy="66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1012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6381C6-1D00-4CDA-9BFD-345BF9DB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4"/>
            <a:ext cx="12192000" cy="66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433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4E112-6478-4301-8857-02DB3AA70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92"/>
            <a:ext cx="12192000" cy="66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110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FDE42-4E00-468B-B6D5-E4BF697B2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48"/>
            <a:ext cx="12192000" cy="66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795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865D41-A9A8-4842-94F2-5D9FADAF0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18"/>
            <a:ext cx="12192000" cy="66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901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59B51-631D-41E9-9079-F35A28CC6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82"/>
            <a:ext cx="12192000" cy="664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82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DCC3C-2229-47D8-82CB-9A54A11A1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55"/>
            <a:ext cx="12192000" cy="669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826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C90241-DBAA-4335-B40C-1131BFB8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"/>
            <a:ext cx="12192000" cy="66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43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4437D-3941-4A98-B933-F48D3DAB9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72"/>
            <a:ext cx="12192000" cy="67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2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C907A-B431-4E10-84E7-59861DA4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13"/>
            <a:ext cx="12192000" cy="66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140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D28DF-A1F1-411E-9FB0-8B70AE2E1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607"/>
            <a:ext cx="12192000" cy="666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731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2522F-115F-4D14-A1C0-E4E19466C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57" y="900428"/>
            <a:ext cx="8914286" cy="5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03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1102A-9F04-4A7F-90A3-6F47C3655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518"/>
            <a:ext cx="12192000" cy="64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663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267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1447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744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36EB8-DE2B-4A50-BD05-846245C62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66"/>
            <a:ext cx="12192000" cy="66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98F79-8E9B-467F-97F5-680687C2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58"/>
            <a:ext cx="12192000" cy="6638884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F8762CEC-0439-4B03-8B2B-0650E945381D}"/>
              </a:ext>
            </a:extLst>
          </p:cNvPr>
          <p:cNvSpPr/>
          <p:nvPr/>
        </p:nvSpPr>
        <p:spPr>
          <a:xfrm>
            <a:off x="11434439" y="4483223"/>
            <a:ext cx="639192" cy="5415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4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87799-1508-45AD-BE0B-570C60BF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63"/>
            <a:ext cx="12192000" cy="66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CE508-9591-4E1E-AD43-3ADD0C70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76"/>
            <a:ext cx="12192000" cy="66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45DBA-C929-4123-B1E7-62BCA96F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9"/>
            <a:ext cx="12192000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199F9-744F-481C-9EC9-A46F4B82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400"/>
            <a:ext cx="12192000" cy="61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6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36734-51FF-4324-8194-AACDEF2A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14"/>
            <a:ext cx="12192000" cy="667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8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5422A-D5FD-4B69-B303-6336A8AAD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3"/>
            <a:ext cx="12192000" cy="66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5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CAEDF-28B2-4ECE-83A7-F1BD54AB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44"/>
            <a:ext cx="12192000" cy="64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4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A1EC5-29E1-4AB7-8989-2639D015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49"/>
            <a:ext cx="12192000" cy="64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3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6067F-FD3A-4ADE-BA59-CF89790C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80"/>
            <a:ext cx="12192000" cy="66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4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D713E-CB39-45B4-A2CD-FB4DAF294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6"/>
            <a:ext cx="12192000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06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569C0-3271-434F-8095-6385DACB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31"/>
            <a:ext cx="12192000" cy="66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73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322C3-64AE-4FD4-B915-6940661D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00"/>
            <a:ext cx="12192000" cy="67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15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EF8CB-8817-4153-8D4D-0D0FFB9DB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6"/>
            <a:ext cx="12192000" cy="664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86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CE435-D12A-46BF-9466-95957A348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47"/>
            <a:ext cx="12192000" cy="65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5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A5044-B583-47F7-A7E8-CF177A2E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783"/>
            <a:ext cx="12192000" cy="63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53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06498-56F2-4C3D-9538-92D45FC5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56"/>
            <a:ext cx="12192000" cy="662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15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6F9FE-EBF0-413A-AD29-E7F187405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53"/>
            <a:ext cx="12192000" cy="64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5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5623C-D06E-4849-9418-E83BB0960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76"/>
            <a:ext cx="12192000" cy="66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8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A02C9-6EAE-42EB-BC7D-E42253BD7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02"/>
            <a:ext cx="12192000" cy="67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F6E73-EB3D-4AEC-987E-049D5FAEB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95"/>
            <a:ext cx="12192000" cy="6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8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F8959-C138-47F3-B43A-AB73E3D5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36"/>
            <a:ext cx="12192000" cy="65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12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A1531-562D-4486-ABB0-C54720E1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10"/>
            <a:ext cx="12192000" cy="65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70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0307A-2BB7-436E-886B-97620FD4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"/>
            <a:ext cx="12192000" cy="66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5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EE0E1-9ED5-44CA-AD7D-B2187DD1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27"/>
            <a:ext cx="12192000" cy="670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9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4B81D-2873-4407-9472-4310C26E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76"/>
            <a:ext cx="12192000" cy="66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132A7-AB4E-4ED0-9B97-04FA3EF4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04"/>
            <a:ext cx="12192000" cy="63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F0BC0-F446-4B9F-B5AA-D2EC7F55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9"/>
            <a:ext cx="12192000" cy="66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6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9916E-1459-473A-88F7-873FC257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832"/>
            <a:ext cx="12192000" cy="63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0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B1FE8-EB92-492A-82C0-9B78771D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90"/>
            <a:ext cx="12192000" cy="63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7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329E61-B0A9-4904-A1D1-0F52F3DC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95"/>
            <a:ext cx="12192000" cy="66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4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9358D-E7DB-46B5-B117-30EAE97D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9"/>
            <a:ext cx="12192000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01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E8B00-BA2E-4A52-B7CB-5BAD4C8A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38"/>
            <a:ext cx="12192000" cy="63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39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A1E36-7FCB-46EB-BB94-D935315C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1"/>
            <a:ext cx="12192000" cy="66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2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62BB3-DE06-453E-955E-F713006E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58"/>
            <a:ext cx="12192000" cy="64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3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54E00-3AC3-41E5-9325-8B0CF222D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88"/>
            <a:ext cx="12192000" cy="66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26CC6-A961-4938-AC57-298EB30AC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38"/>
            <a:ext cx="12192000" cy="66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5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81F3B-52CF-4637-9E40-0A428B2D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05"/>
            <a:ext cx="12192000" cy="67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7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C51AD-925A-41E0-ADC0-F3F43CB0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53"/>
            <a:ext cx="12192000" cy="64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74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AD3DB-1350-44ED-AE4F-5DB17D19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3"/>
            <a:ext cx="12192000" cy="66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B3A460-9CFF-47BE-BDDB-FBD919555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55"/>
            <a:ext cx="12192000" cy="66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16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5C232-201D-472A-9DB0-E2E21466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94"/>
            <a:ext cx="12192000" cy="66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5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41E08-ACDE-4A3F-AEB8-1E9909BF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48"/>
            <a:ext cx="12192000" cy="66579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1CB675-FCB5-4C86-9DF0-A8AF0AB8A1E4}"/>
              </a:ext>
            </a:extLst>
          </p:cNvPr>
          <p:cNvCxnSpPr/>
          <p:nvPr/>
        </p:nvCxnSpPr>
        <p:spPr>
          <a:xfrm flipV="1">
            <a:off x="4128117" y="346229"/>
            <a:ext cx="0" cy="284973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D799FA-5500-41C5-A1D9-4E889F4F32A7}"/>
              </a:ext>
            </a:extLst>
          </p:cNvPr>
          <p:cNvSpPr/>
          <p:nvPr/>
        </p:nvSpPr>
        <p:spPr>
          <a:xfrm>
            <a:off x="4110361" y="284084"/>
            <a:ext cx="53266" cy="2885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79B5D-7983-4B53-969A-D05659B5353F}"/>
              </a:ext>
            </a:extLst>
          </p:cNvPr>
          <p:cNvSpPr txBox="1"/>
          <p:nvPr/>
        </p:nvSpPr>
        <p:spPr>
          <a:xfrm>
            <a:off x="3204839" y="3353363"/>
            <a:ext cx="181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30 میلی آمپر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28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F6B9E-C1C7-4C0F-B523-892031CB7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88"/>
            <a:ext cx="12192000" cy="66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089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FFBFF-44E5-4F55-8FC8-9EE2ECC3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4"/>
            <a:ext cx="12192000" cy="66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25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9EFA8-E3BB-4670-BAFB-D3850AE56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51"/>
            <a:ext cx="12192000" cy="64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5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400E7-93C8-4AD3-A072-0AE749DEC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70"/>
            <a:ext cx="12192000" cy="676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399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C67C2-DF8B-4601-B351-F58AFE37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1"/>
            <a:ext cx="12192000" cy="6656137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510612E-8F70-4E0E-8074-2CCB3C7370E9}"/>
              </a:ext>
            </a:extLst>
          </p:cNvPr>
          <p:cNvSpPr/>
          <p:nvPr/>
        </p:nvSpPr>
        <p:spPr>
          <a:xfrm>
            <a:off x="11498063" y="4065973"/>
            <a:ext cx="523782" cy="55929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1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2A900C-C40D-496E-82BF-C5FC08E9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39"/>
            <a:ext cx="12192000" cy="6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72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A3727-C1EB-41E2-AD79-D5BB15F7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27"/>
            <a:ext cx="12192000" cy="63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67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B4224-7BF4-47AA-84FF-C065C50A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94"/>
            <a:ext cx="12192000" cy="6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00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2F760-97BA-408E-9881-28D91F56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37"/>
            <a:ext cx="12192000" cy="6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32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1A9E9-E966-4276-9F4E-4E38A2FE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184"/>
            <a:ext cx="12192000" cy="63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1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7C8EA-D20F-48F3-AC65-B0622BDFD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05"/>
            <a:ext cx="12192000" cy="64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3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53B-59F5-450C-9CB4-A4B47B21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56"/>
            <a:ext cx="12192000" cy="66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33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5CB6D-80EA-45BF-951B-7A034E45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53"/>
            <a:ext cx="12192000" cy="67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93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8415B-5235-4818-8DC8-47B396D9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55"/>
            <a:ext cx="12192000" cy="63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0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910C0-C541-4DC7-9E50-260935BE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62"/>
            <a:ext cx="12192000" cy="66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65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CAEF3-8360-4F36-BBA1-F44C4562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21"/>
            <a:ext cx="12192000" cy="66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47292-8488-4D41-AD80-CA25A83FE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43"/>
            <a:ext cx="12192000" cy="64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A751D-023D-4714-89B3-8DD16F200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97"/>
            <a:ext cx="12192000" cy="66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46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33BD8-2493-460D-AD25-973FFB38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90"/>
            <a:ext cx="12192000" cy="66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98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77D24-54AA-450B-92EA-06268518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1"/>
            <a:ext cx="12192000" cy="66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6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266B0-5E6F-4347-AD55-128808BF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72"/>
            <a:ext cx="12192000" cy="64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50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FA472-B4EA-46CA-A2E2-3A8D0F35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53"/>
            <a:ext cx="12192000" cy="66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1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EA61C-4A3A-4610-97DC-430585CE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61"/>
            <a:ext cx="12192000" cy="66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8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AA3A7-6170-4FA9-8238-60A02203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79"/>
            <a:ext cx="12192000" cy="64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3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B2933-D0AF-420E-A2FC-90016A4D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5"/>
            <a:ext cx="12192000" cy="66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11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215B4-9EE6-42DB-AF55-724BCD21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79"/>
            <a:ext cx="12192000" cy="67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6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44EDA-5DF4-4370-BFBC-2D296A12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10"/>
            <a:ext cx="12192000" cy="66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6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FCC92-3E70-4E3D-8C41-3FF8864F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38"/>
            <a:ext cx="12192000" cy="66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253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62708-51A8-422E-A267-47F5CE8F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16"/>
            <a:ext cx="12192000" cy="66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342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378D1-C733-474D-A3E3-7307CE21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3"/>
            <a:ext cx="12192000" cy="65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96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82C7E-A860-443F-9A23-588FE6A6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83"/>
            <a:ext cx="12192000" cy="66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71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8FA6B-2C45-4FD7-8240-9ED04A1C5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5"/>
            <a:ext cx="12192000" cy="66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456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5FE31-C320-44E4-B287-FEB31A1B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82"/>
            <a:ext cx="12192000" cy="66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58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888A8-A2A5-41B1-AFB5-E2475A47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71" y="867095"/>
            <a:ext cx="9342857" cy="5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611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33104-F2AB-4FEE-94F5-A156CA08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22"/>
            <a:ext cx="12192000" cy="67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23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57EFA-3346-4DC5-BA8B-40EAB56C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24"/>
            <a:ext cx="12192000" cy="65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12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2A15-1B70-4C34-B042-0144A12C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1"/>
            <a:ext cx="12192000" cy="67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00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06C54-9EB5-4237-9E82-82E09EC4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09" y="881381"/>
            <a:ext cx="9352381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4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48E25-5321-4856-99C2-54FDBC5D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33"/>
            <a:ext cx="12192000" cy="66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609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E4713-DE2D-4316-97E4-E5CB2F01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381" y="886143"/>
            <a:ext cx="9295238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475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76F90-45C7-407F-A593-C85256F2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17"/>
            <a:ext cx="12192000" cy="65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38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AEF00-AF8A-4144-BD3F-4307C510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24"/>
            <a:ext cx="12192000" cy="6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921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39E7B-408D-4735-9D32-6BCDE8751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20"/>
            <a:ext cx="12192000" cy="66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8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2971F-EE4F-43BF-B6FB-31555ED91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52"/>
            <a:ext cx="12192000" cy="66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062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2D9-5D18-423B-AB5D-235F66B29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19"/>
            <a:ext cx="12192000" cy="67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883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D9244-51DE-40C5-8A1C-47DEAABE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09"/>
            <a:ext cx="12192000" cy="67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6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3B24F-654E-4793-8220-BC058281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1"/>
            <a:ext cx="12192000" cy="6664438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49DC1616-FAC2-40B1-BA13-927A90ABE950}"/>
              </a:ext>
            </a:extLst>
          </p:cNvPr>
          <p:cNvSpPr/>
          <p:nvPr/>
        </p:nvSpPr>
        <p:spPr>
          <a:xfrm>
            <a:off x="11049739" y="4290133"/>
            <a:ext cx="497150" cy="4771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312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76C9E-D32F-4BDD-AD41-B1132879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48"/>
            <a:ext cx="12192000" cy="6574503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BBB16F3A-77FB-4ABB-87DF-7A6FD15959BE}"/>
              </a:ext>
            </a:extLst>
          </p:cNvPr>
          <p:cNvSpPr/>
          <p:nvPr/>
        </p:nvSpPr>
        <p:spPr>
          <a:xfrm>
            <a:off x="11283516" y="3781886"/>
            <a:ext cx="523783" cy="5149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247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FF81E-C5F5-4C31-B8EF-755570B9B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62"/>
            <a:ext cx="12192000" cy="6722076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773B8D7-D208-425D-9BDE-4F277D0A55AA}"/>
              </a:ext>
            </a:extLst>
          </p:cNvPr>
          <p:cNvSpPr/>
          <p:nvPr/>
        </p:nvSpPr>
        <p:spPr>
          <a:xfrm>
            <a:off x="11425561" y="5566299"/>
            <a:ext cx="506027" cy="4616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13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163</Words>
  <Application>Microsoft Office PowerPoint</Application>
  <PresentationFormat>Widescreen</PresentationFormat>
  <Paragraphs>11</Paragraphs>
  <Slides>145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145</vt:i4>
      </vt:variant>
    </vt:vector>
  </HeadingPairs>
  <TitlesOfParts>
    <vt:vector size="1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dpc</dc:creator>
  <cp:lastModifiedBy>dpc</cp:lastModifiedBy>
  <cp:revision>155</cp:revision>
  <dcterms:created xsi:type="dcterms:W3CDTF">2025-04-10T14:48:23Z</dcterms:created>
  <dcterms:modified xsi:type="dcterms:W3CDTF">2025-04-22T16:06:26Z</dcterms:modified>
</cp:coreProperties>
</file>