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 descr="E:\123\New folder\New folder\صفحه او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1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E:\123\New folder\صفحه د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E:\123\New folder\صفحه س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123\New folder\صفحه چهار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123\New folder\صفحه پنج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123\New folder\صفحه شش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123\New folder\صفحه هف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E:\123\New folder\صفحه هش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daneshjo</dc:creator>
  <cp:lastModifiedBy>daneshjo</cp:lastModifiedBy>
  <cp:revision>4</cp:revision>
  <dcterms:created xsi:type="dcterms:W3CDTF">2025-04-20T22:14:50Z</dcterms:created>
  <dcterms:modified xsi:type="dcterms:W3CDTF">2025-04-20T22:52:29Z</dcterms:modified>
</cp:coreProperties>
</file>