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9" r:id="rId4"/>
    <p:sldId id="258" r:id="rId5"/>
    <p:sldId id="257" r:id="rId6"/>
    <p:sldId id="261" r:id="rId7"/>
    <p:sldId id="267" r:id="rId8"/>
    <p:sldId id="266" r:id="rId9"/>
    <p:sldId id="265" r:id="rId10"/>
    <p:sldId id="264" r:id="rId11"/>
    <p:sldId id="263" r:id="rId12"/>
    <p:sldId id="262" r:id="rId13"/>
    <p:sldId id="270" r:id="rId14"/>
    <p:sldId id="269" r:id="rId15"/>
    <p:sldId id="273" r:id="rId16"/>
    <p:sldId id="272" r:id="rId17"/>
    <p:sldId id="275" r:id="rId18"/>
    <p:sldId id="274" r:id="rId19"/>
    <p:sldId id="271" r:id="rId20"/>
    <p:sldId id="279" r:id="rId21"/>
    <p:sldId id="268" r:id="rId22"/>
    <p:sldId id="282" r:id="rId23"/>
    <p:sldId id="281" r:id="rId24"/>
    <p:sldId id="278" r:id="rId25"/>
    <p:sldId id="280" r:id="rId26"/>
    <p:sldId id="277" r:id="rId27"/>
    <p:sldId id="276" r:id="rId28"/>
    <p:sldId id="285" r:id="rId29"/>
    <p:sldId id="284" r:id="rId30"/>
    <p:sldId id="290" r:id="rId31"/>
    <p:sldId id="289" r:id="rId32"/>
    <p:sldId id="288" r:id="rId33"/>
    <p:sldId id="287" r:id="rId34"/>
    <p:sldId id="286" r:id="rId35"/>
    <p:sldId id="283" r:id="rId36"/>
    <p:sldId id="293" r:id="rId37"/>
    <p:sldId id="292" r:id="rId38"/>
    <p:sldId id="297" r:id="rId39"/>
    <p:sldId id="296" r:id="rId40"/>
    <p:sldId id="295" r:id="rId41"/>
    <p:sldId id="294" r:id="rId42"/>
    <p:sldId id="291" r:id="rId43"/>
    <p:sldId id="298" r:id="rId44"/>
    <p:sldId id="301" r:id="rId45"/>
    <p:sldId id="306" r:id="rId46"/>
    <p:sldId id="305" r:id="rId47"/>
    <p:sldId id="303" r:id="rId48"/>
    <p:sldId id="304" r:id="rId49"/>
    <p:sldId id="302" r:id="rId50"/>
    <p:sldId id="300" r:id="rId51"/>
    <p:sldId id="299" r:id="rId52"/>
    <p:sldId id="307" r:id="rId53"/>
    <p:sldId id="311" r:id="rId54"/>
    <p:sldId id="310" r:id="rId55"/>
    <p:sldId id="316" r:id="rId56"/>
    <p:sldId id="315" r:id="rId57"/>
    <p:sldId id="314" r:id="rId58"/>
    <p:sldId id="313" r:id="rId59"/>
    <p:sldId id="309" r:id="rId60"/>
    <p:sldId id="312" r:id="rId61"/>
    <p:sldId id="308" r:id="rId62"/>
    <p:sldId id="321" r:id="rId63"/>
    <p:sldId id="320" r:id="rId64"/>
    <p:sldId id="319" r:id="rId65"/>
    <p:sldId id="318" r:id="rId66"/>
    <p:sldId id="317" r:id="rId67"/>
    <p:sldId id="322" r:id="rId68"/>
    <p:sldId id="327" r:id="rId69"/>
    <p:sldId id="326" r:id="rId70"/>
    <p:sldId id="325" r:id="rId71"/>
    <p:sldId id="324" r:id="rId72"/>
    <p:sldId id="332" r:id="rId73"/>
    <p:sldId id="331" r:id="rId74"/>
    <p:sldId id="330" r:id="rId75"/>
    <p:sldId id="329" r:id="rId76"/>
    <p:sldId id="336" r:id="rId77"/>
    <p:sldId id="335" r:id="rId78"/>
    <p:sldId id="334" r:id="rId79"/>
    <p:sldId id="337" r:id="rId80"/>
    <p:sldId id="333" r:id="rId81"/>
    <p:sldId id="328" r:id="rId82"/>
    <p:sldId id="340" r:id="rId83"/>
    <p:sldId id="339" r:id="rId84"/>
    <p:sldId id="342" r:id="rId85"/>
    <p:sldId id="338" r:id="rId86"/>
    <p:sldId id="341" r:id="rId87"/>
    <p:sldId id="348" r:id="rId88"/>
    <p:sldId id="347" r:id="rId89"/>
    <p:sldId id="346" r:id="rId90"/>
    <p:sldId id="345" r:id="rId91"/>
    <p:sldId id="344" r:id="rId92"/>
    <p:sldId id="343" r:id="rId93"/>
    <p:sldId id="323" r:id="rId94"/>
    <p:sldId id="353" r:id="rId95"/>
    <p:sldId id="352" r:id="rId96"/>
    <p:sldId id="351" r:id="rId97"/>
    <p:sldId id="350" r:id="rId98"/>
    <p:sldId id="349" r:id="rId99"/>
    <p:sldId id="358" r:id="rId100"/>
    <p:sldId id="357" r:id="rId101"/>
    <p:sldId id="363" r:id="rId102"/>
    <p:sldId id="362" r:id="rId103"/>
    <p:sldId id="361" r:id="rId104"/>
    <p:sldId id="360" r:id="rId105"/>
    <p:sldId id="356" r:id="rId106"/>
    <p:sldId id="359" r:id="rId107"/>
    <p:sldId id="355" r:id="rId108"/>
    <p:sldId id="354" r:id="rId109"/>
    <p:sldId id="366" r:id="rId110"/>
    <p:sldId id="365" r:id="rId111"/>
    <p:sldId id="364" r:id="rId1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CB1BED-395B-4C2A-B1C6-89F912A9E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3D2B79-9DE3-4609-ACE4-A030DECB69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543C64-E3D0-49C6-9A0B-AF49A1F01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208E66-9E83-48DF-AAD6-825E3F3DE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4AB64-451D-4CC7-9891-7D6E46787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353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0D617-1C15-4E5A-99C2-26718F7EC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07AE4C-61CB-475A-A730-0DB20206D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8D2AA-3FA8-4823-B73B-4DBA5B25C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F07FBC-86C8-4F56-9BDF-A508B21805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74F18F-81AC-41E4-8C03-5BE4A2AE9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491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40BE24C-2D90-440F-ADEC-EECD447591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5C903-A406-4509-9556-095C58DC0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E7A73-B5B4-4349-A15E-9DC5EB952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C7433-BB4A-492D-8506-45990DB67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04B984-3418-4D20-820C-6908FDE9D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157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68E25-3562-4221-B498-91F3DFBB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C1310-A836-486F-9995-DB811BC94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EAA0F-7B1A-4538-A296-4BC3D868B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13439-BC55-4A0E-9303-3B88AF56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294C6-C74A-49D0-BC53-429672AC9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09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D7C608-D974-4AA5-AEA4-79F268A17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23841-8D25-4A0D-954E-0F5D57832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A82DC-D3E0-4825-AEA9-502101F7E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EC6B5B-33DE-4280-921B-96C0CE83B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18D64-0908-42A6-A121-989732160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71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CBDC4-10EA-4448-99C8-CE444C130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11A52-B258-4EE0-A17B-3E0B308A49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5DF204-3DC0-41B4-B781-F84AC7D1B6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616C1E-7572-4FEF-9583-D82301C96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C925A0-4211-4E23-90E2-4404D0815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DE167E-4783-4939-8576-9F5FBA5D3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331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AADCA-647A-48B3-9CD6-A70F8720F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99B5CC-38FE-44FF-A5C2-F12E400758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CEB2E-CD1B-424C-B6C6-1757B4173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3A78C-DEF7-4B42-BA70-A85A458E7B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FFF49C-504E-45E5-B896-7ADB32CB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040CD1-6BF9-4F4D-B596-DEB03D0EA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08BC67-59DA-49A7-91A1-E03A98373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DDFE04-2CA2-4157-ABDD-FE9408A85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0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3BEC8-A331-4FA6-A7F1-71498B0F1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2A02F9-AA61-40E4-B2E6-525CB3AA9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655EC-5EF5-457B-A0A6-E55B8F1CD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2683C3-2288-4368-A41A-5CF79D70F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46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0B02BF-8A5C-42D2-B567-87B173FC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418A97-5B9D-4C36-9563-A5ABEB104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7AC8C-0D8F-4D8C-A6F5-A1C0B83DB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7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FE0E6-6D24-4793-A485-196D6ACE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57A64F-207E-4FD1-97E8-1231444A31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8A405-2C19-4F17-AFC3-FA703B539B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5737C3-9C02-4BD2-A649-CA58AC5E7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E28C3-64F4-4818-B690-4510EAB7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922151-BD80-4DBF-97E9-30860273F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267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67B5A-057C-4B65-8EAB-5E7CB1194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799CD8-2D33-4152-82BC-37BC99E7E6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A47DC-B623-450F-99E4-E7158031D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55F24-8F62-463A-A7F5-FEBC64CCD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2FBB6B-ECAC-4B25-B7A4-683E888F997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79A64A-F3C4-4556-830C-84169A7B2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A714A7-24D6-4777-B3AB-BE00E63BB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840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D7C995-9120-4516-8F64-E1EEFD0D2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7870D-180C-4D22-8135-E76DC86F6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EEE18-E7FF-4AE9-A76C-E37403C0C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BB6B-ECAC-4B25-B7A4-683E888F997A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FF4DF-A498-49BA-A990-D1AB795652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1AE0C-983F-4D67-BACB-486AC1B42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E917A-D0E5-43A6-B5AF-141B2C052C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435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AE6BDA-DC50-44DA-B063-DEF7638B2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2002"/>
            <a:ext cx="12192000" cy="6253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860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D93C08-41E8-4ACD-B834-AAF9F3AF32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735"/>
            <a:ext cx="12192000" cy="671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5965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584E66-301F-42C8-AC02-9C77BC730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53"/>
            <a:ext cx="12192000" cy="664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36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49AE5C-3B53-4951-AC89-42A12021B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700"/>
            <a:ext cx="12192000" cy="66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352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259F78-DC66-46FE-BE7C-ADE539C06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276"/>
            <a:ext cx="12192000" cy="667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350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2690A3-2285-46DA-AF0F-02416CCC4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29"/>
            <a:ext cx="12192000" cy="663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5818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1AB4D4-C284-4A52-A561-FE99D0174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341"/>
            <a:ext cx="12192000" cy="667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978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C0000A-E5E3-4ABF-A533-55A17A3A5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81"/>
            <a:ext cx="12192000" cy="6664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DD578-64D9-452A-BA57-D10C15124A69}"/>
              </a:ext>
            </a:extLst>
          </p:cNvPr>
          <p:cNvSpPr txBox="1"/>
          <p:nvPr/>
        </p:nvSpPr>
        <p:spPr>
          <a:xfrm>
            <a:off x="381740" y="5228947"/>
            <a:ext cx="49004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چون عملکرد فیوز در حد میلی ثانیه است و عملکرد برقگیر محافظتی در حد میکرو ثانیه است پس ابتدا برقگیر در صاعقه ها عمل می کند سپس در صورت مشکل دار شدن برقگیر فیوز عمل خواهد کرد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5456730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6ABE21-2492-4B36-824C-7E5DBB2E6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75"/>
            <a:ext cx="12192000" cy="67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798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D3BA4C-4DB0-4A51-97A9-3678766662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930" y="0"/>
            <a:ext cx="658214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6F8F98-6D1D-4C0C-85E5-E23E5C3D3088}"/>
              </a:ext>
            </a:extLst>
          </p:cNvPr>
          <p:cNvSpPr txBox="1"/>
          <p:nvPr/>
        </p:nvSpPr>
        <p:spPr>
          <a:xfrm>
            <a:off x="514905" y="2974019"/>
            <a:ext cx="38173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هر زمان که دچار مشکل شود اندیکاتور قرمز میشود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8B9A5-9842-4D9C-9A84-BD9EAA983CE9}"/>
              </a:ext>
            </a:extLst>
          </p:cNvPr>
          <p:cNvSpPr txBox="1"/>
          <p:nvPr/>
        </p:nvSpPr>
        <p:spPr>
          <a:xfrm>
            <a:off x="674703" y="4454344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نشان می دهد که پس از مشکل تبدیل به اتصال کوتاه می شود</a:t>
            </a:r>
            <a:endParaRPr lang="en-US" dirty="0">
              <a:cs typeface="B Nazanin" panose="00000400000000000000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FD1FCB-0A95-4267-948D-F3D1D0502EA8}"/>
              </a:ext>
            </a:extLst>
          </p:cNvPr>
          <p:cNvSpPr txBox="1"/>
          <p:nvPr/>
        </p:nvSpPr>
        <p:spPr>
          <a:xfrm>
            <a:off x="9005330" y="2881686"/>
            <a:ext cx="9998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>
                <a:cs typeface="B Nazanin" panose="00000400000000000000" pitchFamily="2" charset="-78"/>
              </a:rPr>
              <a:t>کلاس برقگیر محافظتی</a:t>
            </a:r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133796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F74C60-459F-4346-95AA-1A78F8832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979"/>
            <a:ext cx="12192000" cy="67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2225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242218-C0D8-4EC7-B266-2081B890A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01"/>
            <a:ext cx="12192000" cy="6598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85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ED7812-A2CB-4B9F-8529-5AE7B5245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094"/>
            <a:ext cx="12192000" cy="662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555732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24593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8059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707184-A50F-42CD-9DE5-13FD5CB43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134"/>
            <a:ext cx="12192000" cy="6747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002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1340E8-D12A-452B-95A5-0C7016C4C8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594"/>
            <a:ext cx="12192000" cy="630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5921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8C907A-B431-4E10-84E7-59861DA47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13"/>
            <a:ext cx="12192000" cy="6682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411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436EB8-DE2B-4A50-BD05-846245C62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66"/>
            <a:ext cx="12192000" cy="6677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931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098F79-8E9B-467F-97F5-680687C2E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558"/>
            <a:ext cx="12192000" cy="6638884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F8762CEC-0439-4B03-8B2B-0650E945381D}"/>
              </a:ext>
            </a:extLst>
          </p:cNvPr>
          <p:cNvSpPr/>
          <p:nvPr/>
        </p:nvSpPr>
        <p:spPr>
          <a:xfrm>
            <a:off x="11434439" y="4483223"/>
            <a:ext cx="639192" cy="54153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40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E87799-1508-45AD-BE0B-570C60BF51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263"/>
            <a:ext cx="12192000" cy="66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4721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FCE508-9591-4E1E-AD43-3ADD0C703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176"/>
            <a:ext cx="12192000" cy="6627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3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145DBA-C929-4123-B1E7-62BCA96F5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99"/>
            <a:ext cx="12192000" cy="66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00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D199F9-744F-481C-9EC9-A46F4B82F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3400"/>
            <a:ext cx="12192000" cy="61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9683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836734-51FF-4324-8194-AACDEF2AC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514"/>
            <a:ext cx="12192000" cy="6670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890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C5422A-D5FD-4B69-B303-6336A8AAD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03"/>
            <a:ext cx="12192000" cy="6647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5152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2CAEDF-28B2-4ECE-83A7-F1BD54AB4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044"/>
            <a:ext cx="12192000" cy="642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4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4A1EC5-29E1-4AB7-8989-2639D015F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2649"/>
            <a:ext cx="12192000" cy="647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936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36067F-FD3A-4ADE-BA59-CF89790C8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80"/>
            <a:ext cx="12192000" cy="668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3450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5DD713E-CB39-45B4-A2CD-FB4DAF294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636"/>
            <a:ext cx="12192000" cy="678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306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3569C0-3271-434F-8095-6385DACB5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831"/>
            <a:ext cx="12192000" cy="667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734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B322C3-64AE-4FD4-B915-6940661D1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500"/>
            <a:ext cx="12192000" cy="672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154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CEF8CB-8817-4153-8D4D-0D0FFB9DB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806"/>
            <a:ext cx="12192000" cy="664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7868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4CE435-D12A-46BF-9466-95957A348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2547"/>
            <a:ext cx="12192000" cy="651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25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A5044-B583-47F7-A7E8-CF177A2EF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783"/>
            <a:ext cx="12192000" cy="630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7539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D06498-56F2-4C3D-9538-92D45FC57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956"/>
            <a:ext cx="12192000" cy="662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9155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46F9FE-EBF0-413A-AD29-E7F187405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9653"/>
            <a:ext cx="12192000" cy="643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57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F85623C-D06E-4849-9418-E83BB0960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776"/>
            <a:ext cx="12192000" cy="664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484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A02C9-6EAE-42EB-BC7D-E42253BD70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202"/>
            <a:ext cx="12192000" cy="673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728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AF6E73-EB3D-4AEC-987E-049D5FAEB2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795"/>
            <a:ext cx="12192000" cy="669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089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5F8959-C138-47F3-B43A-AB73E3D53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36"/>
            <a:ext cx="12192000" cy="651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212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BA1531-562D-4486-ABB0-C54720E18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210"/>
            <a:ext cx="12192000" cy="658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701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0307A-2BB7-436E-886B-97620FD46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349"/>
            <a:ext cx="12192000" cy="668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68599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5EE0E1-9ED5-44CA-AD7D-B2187DD194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527"/>
            <a:ext cx="12192000" cy="670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9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64B81D-2873-4407-9472-4310C26E3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476"/>
            <a:ext cx="12192000" cy="666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98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132A7-AB4E-4ED0-9B97-04FA3EF4D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604"/>
            <a:ext cx="12192000" cy="6388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34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AF0BC0-F446-4B9F-B5AA-D2EC7F555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139"/>
            <a:ext cx="12192000" cy="663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623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99916E-1459-473A-88F7-873FC25722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832"/>
            <a:ext cx="12192000" cy="6390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09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3B1FE8-EB92-492A-82C0-9B78771DE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3990"/>
            <a:ext cx="12192000" cy="639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7675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329E61-B0A9-4904-A1D1-0F52F3DCA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95"/>
            <a:ext cx="12192000" cy="668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415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9358D-E7DB-46B5-B117-30EAE97DD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599"/>
            <a:ext cx="12192000" cy="669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0177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4E8B00-BA2E-4A52-B7CB-5BAD4C8A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938"/>
            <a:ext cx="12192000" cy="637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5390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DA1E36-7FCB-46EB-BB94-D935315CD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31"/>
            <a:ext cx="12192000" cy="665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126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862BB3-DE06-453E-955E-F713006E3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1758"/>
            <a:ext cx="12192000" cy="643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7439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54E00-3AC3-41E5-9325-8B0CF222D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188"/>
            <a:ext cx="12192000" cy="66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6901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926CC6-A961-4938-AC57-298EB30AC1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38"/>
            <a:ext cx="12192000" cy="66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554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881F3B-52CF-4637-9E40-0A428B2DA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705"/>
            <a:ext cx="12192000" cy="670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687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CC51AD-925A-41E0-ADC0-F3F43CB04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353"/>
            <a:ext cx="12192000" cy="645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0745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2AD3DB-1350-44ED-AE4F-5DB17D19D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243"/>
            <a:ext cx="12192000" cy="662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534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9B3A460-9CFF-47BE-BDDB-FBD919555C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55"/>
            <a:ext cx="12192000" cy="666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8168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A5C232-201D-472A-9DB0-E2E2146692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94"/>
            <a:ext cx="12192000" cy="666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551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D41E08-ACDE-4A3F-AEB8-1E9909BF4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048"/>
            <a:ext cx="12192000" cy="665790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1CB675-FCB5-4C86-9DF0-A8AF0AB8A1E4}"/>
              </a:ext>
            </a:extLst>
          </p:cNvPr>
          <p:cNvCxnSpPr/>
          <p:nvPr/>
        </p:nvCxnSpPr>
        <p:spPr>
          <a:xfrm flipV="1">
            <a:off x="4128117" y="346229"/>
            <a:ext cx="0" cy="2849732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1D799FA-5500-41C5-A1D9-4E889F4F32A7}"/>
              </a:ext>
            </a:extLst>
          </p:cNvPr>
          <p:cNvSpPr/>
          <p:nvPr/>
        </p:nvSpPr>
        <p:spPr>
          <a:xfrm>
            <a:off x="4110361" y="284084"/>
            <a:ext cx="53266" cy="28852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879B5D-7983-4B53-969A-D05659B5353F}"/>
              </a:ext>
            </a:extLst>
          </p:cNvPr>
          <p:cNvSpPr txBox="1"/>
          <p:nvPr/>
        </p:nvSpPr>
        <p:spPr>
          <a:xfrm>
            <a:off x="3204839" y="3353363"/>
            <a:ext cx="1811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a-IR" dirty="0"/>
              <a:t>30 میلی آمپر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7284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F6B9E-C1C7-4C0F-B523-892031CB7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388"/>
            <a:ext cx="12192000" cy="6641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0899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EFFBFF-44E5-4F55-8FC8-9EE2ECC3BA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884"/>
            <a:ext cx="12192000" cy="663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258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59EFA8-E3BB-4670-BAFB-D3850AE56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0751"/>
            <a:ext cx="12192000" cy="641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7952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A400E7-93C8-4AD3-A072-0AE749DEC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70"/>
            <a:ext cx="12192000" cy="676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399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3C67C2-DF8B-4601-B351-F58AFE37B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0931"/>
            <a:ext cx="12192000" cy="6656137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3510612E-8F70-4E0E-8074-2CCB3C7370E9}"/>
              </a:ext>
            </a:extLst>
          </p:cNvPr>
          <p:cNvSpPr/>
          <p:nvPr/>
        </p:nvSpPr>
        <p:spPr>
          <a:xfrm>
            <a:off x="11498063" y="4065973"/>
            <a:ext cx="523782" cy="55929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3169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2A900C-C40D-496E-82BF-C5FC08E9D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39"/>
            <a:ext cx="12192000" cy="6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872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EA3727-C1EB-41E2-AD79-D5BB15F7A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027"/>
            <a:ext cx="12192000" cy="6353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767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4B4224-7BF4-47AA-84FF-C065C50AB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594"/>
            <a:ext cx="12192000" cy="669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009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22F760-97BA-408E-9881-28D91F561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2137"/>
            <a:ext cx="12192000" cy="667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23226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91A9E9-E966-4276-9F4E-4E38A2FE9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0184"/>
            <a:ext cx="12192000" cy="635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3318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37C8EA-D20F-48F3-AC65-B0622BDFD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8505"/>
            <a:ext cx="12192000" cy="642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9334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28753B-59F5-450C-9CB4-A4B47B21EA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456"/>
            <a:ext cx="12192000" cy="662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133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25CB6D-80EA-45BF-951B-7A034E45E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3253"/>
            <a:ext cx="12192000" cy="67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89356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68415B-5235-4818-8DC8-47B396D901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455"/>
            <a:ext cx="12192000" cy="635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6604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B910C0-C541-4DC7-9E50-260935BEE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362"/>
            <a:ext cx="12192000" cy="6613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1265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0CAEF3-8360-4F36-BBA1-F44C45625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321"/>
            <a:ext cx="12192000" cy="66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03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847292-8488-4D41-AD80-CA25A83FE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243"/>
            <a:ext cx="12192000" cy="642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581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1A751D-023D-4714-89B3-8DD16F200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197"/>
            <a:ext cx="12192000" cy="668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9468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233BD8-2493-460D-AD25-973FFB389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90"/>
            <a:ext cx="12192000" cy="663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5398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777D24-54AA-450B-92EA-06268518F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351"/>
            <a:ext cx="12192000" cy="66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84659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8266B0-5E6F-4347-AD55-128808BFF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172"/>
            <a:ext cx="12192000" cy="645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0750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CFA472-B4EA-46CA-A2E2-3A8D0F350C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153"/>
            <a:ext cx="12192000" cy="669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1167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B2EA61C-4A3A-4610-97DC-430585CE1E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461"/>
            <a:ext cx="12192000" cy="664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587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AA3A7-6170-4FA9-8238-60A022034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579"/>
            <a:ext cx="12192000" cy="6426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838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1B2933-D0AF-420E-A2FC-90016A4DFC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635"/>
            <a:ext cx="12192000" cy="660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1311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1215B4-9EE6-42DB-AF55-724BCD212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579"/>
            <a:ext cx="12192000" cy="674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4655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AF44EDA-5DF4-4370-BFBC-2D296A12B7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10"/>
            <a:ext cx="12192000" cy="660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60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7FCC92-3E70-4E3D-8C41-3FF8864F1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8838"/>
            <a:ext cx="12192000" cy="666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32537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962708-51A8-422E-A267-47F5CE8F2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916"/>
            <a:ext cx="12192000" cy="661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33426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3378D1-C733-474D-A3E3-7307CE219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513"/>
            <a:ext cx="12192000" cy="659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6963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A82C7E-A860-443F-9A23-588FE6A64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983"/>
            <a:ext cx="12192000" cy="669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3771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38FA6B-2C45-4FD7-8240-9ED04A1C5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885"/>
            <a:ext cx="12192000" cy="66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4561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5FE31-C320-44E4-B287-FEB31A1B9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82"/>
            <a:ext cx="12192000" cy="663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458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4888A8-A2A5-41B1-AFB5-E2475A470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571" y="867095"/>
            <a:ext cx="9342857" cy="5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3611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633104-F2AB-4FEE-94F5-A156CA085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2922"/>
            <a:ext cx="12192000" cy="671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6235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257EFA-3346-4DC5-BA8B-40EAB56CA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024"/>
            <a:ext cx="12192000" cy="656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96126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C52A15-1B70-4C34-B042-0144A12C6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61"/>
            <a:ext cx="12192000" cy="6733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7100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06C54-9EB5-4237-9E82-82E09EC49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9809" y="881381"/>
            <a:ext cx="9352381" cy="50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0408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348E25-5321-4856-99C2-54FDBC5D1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433"/>
            <a:ext cx="12192000" cy="669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46099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1E4713-DE2D-4316-97E4-E5CB2F01E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381" y="886143"/>
            <a:ext cx="9295238" cy="508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47584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376F90-45C7-407F-A593-C85256F21E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1217"/>
            <a:ext cx="12192000" cy="659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2386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AEF00-AF8A-4144-BD3F-4307C5106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124"/>
            <a:ext cx="12192000" cy="669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59214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39E7B-408D-4735-9D32-6BCDE8751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920"/>
            <a:ext cx="12192000" cy="669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9883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22971F-EE4F-43BF-B6FB-31555ED91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852"/>
            <a:ext cx="12192000" cy="667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0623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652D9-5D18-423B-AB5D-235F66B29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119"/>
            <a:ext cx="12192000" cy="6745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8831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DD9244-51DE-40C5-8A1C-47DEAABEE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909"/>
            <a:ext cx="12192000" cy="676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67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A3B24F-654E-4793-8220-BC0582814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781"/>
            <a:ext cx="12192000" cy="6664438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49DC1616-FAC2-40B1-BA13-927A90ABE950}"/>
              </a:ext>
            </a:extLst>
          </p:cNvPr>
          <p:cNvSpPr/>
          <p:nvPr/>
        </p:nvSpPr>
        <p:spPr>
          <a:xfrm>
            <a:off x="11049739" y="4290133"/>
            <a:ext cx="497150" cy="47717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31289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D76C9E-D32F-4BDD-AD41-B113287900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48"/>
            <a:ext cx="12192000" cy="6574503"/>
          </a:xfrm>
          <a:prstGeom prst="rect">
            <a:avLst/>
          </a:prstGeom>
        </p:spPr>
      </p:pic>
      <p:sp>
        <p:nvSpPr>
          <p:cNvPr id="6" name="Star: 5 Points 5">
            <a:extLst>
              <a:ext uri="{FF2B5EF4-FFF2-40B4-BE49-F238E27FC236}">
                <a16:creationId xmlns:a16="http://schemas.microsoft.com/office/drawing/2014/main" id="{BBB16F3A-77FB-4ABB-87DF-7A6FD15959BE}"/>
              </a:ext>
            </a:extLst>
          </p:cNvPr>
          <p:cNvSpPr/>
          <p:nvPr/>
        </p:nvSpPr>
        <p:spPr>
          <a:xfrm>
            <a:off x="11283516" y="3781886"/>
            <a:ext cx="523783" cy="51490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2479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1FF81E-C5F5-4C31-B8EF-755570B9B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62"/>
            <a:ext cx="12192000" cy="6722076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3773B8D7-D208-425D-9BDE-4F277D0A55AA}"/>
              </a:ext>
            </a:extLst>
          </p:cNvPr>
          <p:cNvSpPr/>
          <p:nvPr/>
        </p:nvSpPr>
        <p:spPr>
          <a:xfrm>
            <a:off x="11425561" y="5566299"/>
            <a:ext cx="506027" cy="461639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1130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65</Words>
  <Application>Microsoft Office PowerPoint</Application>
  <PresentationFormat>Widescreen</PresentationFormat>
  <Paragraphs>5</Paragraphs>
  <Slides>111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dpc</dc:creator>
  <cp:lastModifiedBy>dpc</cp:lastModifiedBy>
  <cp:revision>116</cp:revision>
  <dcterms:created xsi:type="dcterms:W3CDTF">2025-04-10T14:48:23Z</dcterms:created>
  <dcterms:modified xsi:type="dcterms:W3CDTF">2025-04-21T16:48:39Z</dcterms:modified>
</cp:coreProperties>
</file>